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  <p:sldId id="258" r:id="rId3"/>
    <p:sldId id="259" r:id="rId4"/>
    <p:sldId id="260" r:id="rId5"/>
  </p:sldIdLst>
  <p:sldSz cx="12984163" cy="3657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08" y="11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3021" y="598593"/>
            <a:ext cx="9738122" cy="1273387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3021" y="1921087"/>
            <a:ext cx="9738122" cy="883073"/>
          </a:xfrm>
        </p:spPr>
        <p:txBody>
          <a:bodyPr/>
          <a:lstStyle>
            <a:lvl1pPr marL="0" indent="0" algn="ctr">
              <a:buNone/>
              <a:defRPr sz="1280"/>
            </a:lvl1pPr>
            <a:lvl2pPr marL="243825" indent="0" algn="ctr">
              <a:buNone/>
              <a:defRPr sz="1067"/>
            </a:lvl2pPr>
            <a:lvl3pPr marL="487650" indent="0" algn="ctr">
              <a:buNone/>
              <a:defRPr sz="960"/>
            </a:lvl3pPr>
            <a:lvl4pPr marL="731474" indent="0" algn="ctr">
              <a:buNone/>
              <a:defRPr sz="853"/>
            </a:lvl4pPr>
            <a:lvl5pPr marL="975299" indent="0" algn="ctr">
              <a:buNone/>
              <a:defRPr sz="853"/>
            </a:lvl5pPr>
            <a:lvl6pPr marL="1219124" indent="0" algn="ctr">
              <a:buNone/>
              <a:defRPr sz="853"/>
            </a:lvl6pPr>
            <a:lvl7pPr marL="1462949" indent="0" algn="ctr">
              <a:buNone/>
              <a:defRPr sz="853"/>
            </a:lvl7pPr>
            <a:lvl8pPr marL="1706773" indent="0" algn="ctr">
              <a:buNone/>
              <a:defRPr sz="853"/>
            </a:lvl8pPr>
            <a:lvl9pPr marL="1950598" indent="0" algn="ctr">
              <a:buNone/>
              <a:defRPr sz="8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7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32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1792" y="194733"/>
            <a:ext cx="2799710" cy="3099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2661" y="194733"/>
            <a:ext cx="8236828" cy="30996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0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53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898" y="911860"/>
            <a:ext cx="11198841" cy="15214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5898" y="2447714"/>
            <a:ext cx="11198841" cy="800100"/>
          </a:xfrm>
        </p:spPr>
        <p:txBody>
          <a:bodyPr/>
          <a:lstStyle>
            <a:lvl1pPr marL="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1pPr>
            <a:lvl2pPr marL="243825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2pPr>
            <a:lvl3pPr marL="48765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3pPr>
            <a:lvl4pPr marL="73147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4pPr>
            <a:lvl5pPr marL="97529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5pPr>
            <a:lvl6pPr marL="1219124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6pPr>
            <a:lvl7pPr marL="1462949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7pPr>
            <a:lvl8pPr marL="1706773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8pPr>
            <a:lvl9pPr marL="1950598" indent="0">
              <a:buNone/>
              <a:defRPr sz="8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336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2661" y="973666"/>
            <a:ext cx="5518269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3233" y="973666"/>
            <a:ext cx="5518269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4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4352" y="194734"/>
            <a:ext cx="11198841" cy="7069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4353" y="896620"/>
            <a:ext cx="5492909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4353" y="1336040"/>
            <a:ext cx="5492909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73233" y="896620"/>
            <a:ext cx="5519960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73233" y="1336040"/>
            <a:ext cx="5519960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41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31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50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4353" y="243840"/>
            <a:ext cx="4187730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9960" y="526627"/>
            <a:ext cx="6573233" cy="2599267"/>
          </a:xfrm>
        </p:spPr>
        <p:txBody>
          <a:bodyPr/>
          <a:lstStyle>
            <a:lvl1pPr>
              <a:defRPr sz="1707"/>
            </a:lvl1pPr>
            <a:lvl2pPr>
              <a:defRPr sz="1493"/>
            </a:lvl2pPr>
            <a:lvl3pPr>
              <a:defRPr sz="128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4353" y="1097280"/>
            <a:ext cx="4187730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61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4353" y="243840"/>
            <a:ext cx="4187730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19960" y="526627"/>
            <a:ext cx="6573233" cy="2599267"/>
          </a:xfrm>
        </p:spPr>
        <p:txBody>
          <a:bodyPr anchor="t"/>
          <a:lstStyle>
            <a:lvl1pPr marL="0" indent="0">
              <a:buNone/>
              <a:defRPr sz="1707"/>
            </a:lvl1pPr>
            <a:lvl2pPr marL="243825" indent="0">
              <a:buNone/>
              <a:defRPr sz="1493"/>
            </a:lvl2pPr>
            <a:lvl3pPr marL="487650" indent="0">
              <a:buNone/>
              <a:defRPr sz="1280"/>
            </a:lvl3pPr>
            <a:lvl4pPr marL="731474" indent="0">
              <a:buNone/>
              <a:defRPr sz="1067"/>
            </a:lvl4pPr>
            <a:lvl5pPr marL="975299" indent="0">
              <a:buNone/>
              <a:defRPr sz="1067"/>
            </a:lvl5pPr>
            <a:lvl6pPr marL="1219124" indent="0">
              <a:buNone/>
              <a:defRPr sz="1067"/>
            </a:lvl6pPr>
            <a:lvl7pPr marL="1462949" indent="0">
              <a:buNone/>
              <a:defRPr sz="1067"/>
            </a:lvl7pPr>
            <a:lvl8pPr marL="1706773" indent="0">
              <a:buNone/>
              <a:defRPr sz="1067"/>
            </a:lvl8pPr>
            <a:lvl9pPr marL="1950598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4353" y="1097280"/>
            <a:ext cx="4187730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30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2661" y="194734"/>
            <a:ext cx="11198841" cy="70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2661" y="973666"/>
            <a:ext cx="11198841" cy="2320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2661" y="3390054"/>
            <a:ext cx="2921437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41362F-E2FC-426E-916C-158D2BB5ECD4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01004" y="3390054"/>
            <a:ext cx="4382155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70065" y="3390054"/>
            <a:ext cx="2921437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901B8B-EFCF-47C2-AB75-D5074F7D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338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87650" rtl="0" eaLnBrk="1" latinLnBrk="0" hangingPunct="1">
        <a:lnSpc>
          <a:spcPct val="90000"/>
        </a:lnSpc>
        <a:spcBef>
          <a:spcPct val="0"/>
        </a:spcBef>
        <a:buNone/>
        <a:defRPr sz="23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2" indent="-121912" algn="l" defTabSz="48765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493" kern="1200">
          <a:solidFill>
            <a:schemeClr val="tx1"/>
          </a:solidFill>
          <a:latin typeface="+mn-lt"/>
          <a:ea typeface="+mn-ea"/>
          <a:cs typeface="+mn-cs"/>
        </a:defRPr>
      </a:lvl1pPr>
      <a:lvl2pPr marL="36573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2pPr>
      <a:lvl3pPr marL="609562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3pPr>
      <a:lvl4pPr marL="85338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1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34103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58486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82868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2072510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1pPr>
      <a:lvl2pPr marL="243825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8765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3147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97529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2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46294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706773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1950598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502A3D-6782-6942-DF51-7C7CCBE70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751" y="112893"/>
            <a:ext cx="4069578" cy="229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44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85AF7A8-A845-A291-5666-CB7FAE8FE1D4}"/>
              </a:ext>
            </a:extLst>
          </p:cNvPr>
          <p:cNvGrpSpPr/>
          <p:nvPr/>
        </p:nvGrpSpPr>
        <p:grpSpPr>
          <a:xfrm>
            <a:off x="2763494" y="326244"/>
            <a:ext cx="7418923" cy="2075812"/>
            <a:chOff x="2763494" y="326244"/>
            <a:chExt cx="7418923" cy="20758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B496CB5-1828-1908-8979-506420D0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34423" y="326244"/>
              <a:ext cx="3747994" cy="207581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FBD1938-E939-6A02-1334-0C9C4E5EE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63494" y="326244"/>
              <a:ext cx="3670929" cy="20701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2841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681719-AE1D-AF9B-4E8E-A8C059AE11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3016371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776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569EC1-1D98-1FED-17C6-186D79A61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3092054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66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0</Words>
  <Application>Microsoft Office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Mohammed Aatif Shahab</dc:creator>
  <cp:lastModifiedBy>Mohammed Aatif Shahab</cp:lastModifiedBy>
  <cp:revision>2</cp:revision>
  <dcterms:created xsi:type="dcterms:W3CDTF">2025-02-01T06:10:46Z</dcterms:created>
  <dcterms:modified xsi:type="dcterms:W3CDTF">2025-02-01T07:11:41Z</dcterms:modified>
</cp:coreProperties>
</file>

<file path=docProps/thumbnail.jpeg>
</file>